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99" r:id="rId2"/>
    <p:sldId id="322" r:id="rId3"/>
    <p:sldId id="317" r:id="rId4"/>
    <p:sldId id="263" r:id="rId5"/>
    <p:sldId id="318" r:id="rId6"/>
    <p:sldId id="321" r:id="rId7"/>
    <p:sldId id="319" r:id="rId8"/>
    <p:sldId id="32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1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E79F4-C1E0-4933-A64B-DEE77EE4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Senior Swordplay</a:t>
            </a:r>
            <a:endParaRPr lang="en-US" sz="6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F1776F-704B-4344-8B6B-40CFE9BD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0B448C5-4047-4C75-B426-CDF5690A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0FCE5-AB6A-4397-9EC9-266AC8B4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SYNOPSIS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312D2-4E2A-4AF7-9F10-5C64DA74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6C9989B8-C593-44EB-AE20-C0D309E099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597" y="-5486"/>
            <a:ext cx="4292803" cy="34344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7297FF-9F83-4540-AF6B-F86790FF725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Kim E. </a:t>
            </a:r>
            <a:r>
              <a:rPr lang="en-US" sz="36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Ruyle</a:t>
            </a:r>
            <a:r>
              <a:rPr lang="en-US" sz="36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						 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The Dramatists Guild</a:t>
            </a:r>
          </a:p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Wisconsin-based						 The Playwrights’ Center</a:t>
            </a:r>
          </a:p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Playwright							 AACT</a:t>
            </a:r>
          </a:p>
          <a:p>
            <a:pPr marL="0" indent="0">
              <a:buNone/>
            </a:pPr>
            <a:endParaRPr lang="en-US" sz="20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US" sz="2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Kim had a long and successful career as a human resource executive and leadership development consultant. Kim’s academic credentials include three master’s degrees and a PhD.</a:t>
            </a:r>
          </a:p>
          <a:p>
            <a:pPr marL="0" indent="0">
              <a:buNone/>
            </a:pPr>
            <a:r>
              <a:rPr lang="en-US" sz="18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Awards: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Sliding into </a:t>
            </a:r>
            <a:r>
              <a:rPr lang="en-US" sz="2000" dirty="0" err="1">
                <a:latin typeface="Baskerville Old Face" panose="02020602080505020303" pitchFamily="18" charset="0"/>
              </a:rPr>
              <a:t>Seniorhood</a:t>
            </a:r>
            <a:r>
              <a:rPr lang="en-US" sz="2000" dirty="0">
                <a:latin typeface="Baskerville Old Face" panose="02020602080505020303" pitchFamily="18" charset="0"/>
              </a:rPr>
              <a:t> – Grand Winner of 2020/2021 Original Playwrights Full-Length Competition (Shawnee Playhouse/Pennsylvania Council of the Arts)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Sky Club Compatibility – Winner of 2019 Brevard One-Act Play Writing Competition</a:t>
            </a:r>
          </a:p>
          <a:p>
            <a:r>
              <a:rPr lang="en-US" sz="2000" dirty="0">
                <a:latin typeface="Baskerville Old Face" panose="02020602080505020303" pitchFamily="18" charset="0"/>
              </a:rPr>
              <a:t>Kalispell – Winner of 2018 Brevard Full-Length Play Writing Competition</a:t>
            </a:r>
            <a:endParaRPr lang="en-US" sz="20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379DC52F-4FF8-4535-93D3-44CC835B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CHARACTER BREAKDOWN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Female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 PhD psychologist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Any ethnicity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50s</a:t>
            </a: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Male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 welder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Any ethnicity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50s</a:t>
            </a:r>
          </a:p>
        </p:txBody>
      </p:sp>
    </p:spTree>
    <p:extLst>
      <p:ext uri="{BB962C8B-B14F-4D97-AF65-F5344CB8AC3E}">
        <p14:creationId xmlns:p14="http://schemas.microsoft.com/office/powerpoint/2010/main" val="28501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0B448C5-4047-4C75-B426-CDF5690A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0FCE5-AB6A-4397-9EC9-266AC8B4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SYNOPSIS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312D2-4E2A-4AF7-9F10-5C64DA74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After Maeve and Rob meet through an online dating site, this seemingly mismatched PhD psychologist and blue-collar welder have their first real date. They promptly begin a provocative and sensual journey of discovery to learn to what extent they might, or might not, be compatible and suited for a long-term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3583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ACCF66-F0E4-40EC-B995-0AD0D957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Development history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7D53DC-55E6-41BD-A08C-CD54B3CF2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904999"/>
            <a:ext cx="3911111" cy="208254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First Draft Program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Online Reading</a:t>
            </a:r>
          </a:p>
        </p:txBody>
      </p:sp>
    </p:spTree>
    <p:extLst>
      <p:ext uri="{BB962C8B-B14F-4D97-AF65-F5344CB8AC3E}">
        <p14:creationId xmlns:p14="http://schemas.microsoft.com/office/powerpoint/2010/main" val="25318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ior_swordplay">
            <a:hlinkClick r:id="" action="ppaction://media"/>
            <a:extLst>
              <a:ext uri="{FF2B5EF4-FFF2-40B4-BE49-F238E27FC236}">
                <a16:creationId xmlns:a16="http://schemas.microsoft.com/office/drawing/2014/main" id="{0010EA74-E6A3-4345-B1A7-E4EAFDD72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8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2ACDB8C-8D64-4028-A448-4FD10B982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REVIEWS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“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Ruyle's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 Senior Swordplay is so private and intimate that you can't help but feel like a voyeur reading it. The characters  are raw, vulnerable and fully exposed, both emotionally and physically. Exceptional dialogue and expert storytelling, filled with unique and surprising moments and culminating in a powerful ending brimming with emotion and a hint of hope.”</a:t>
            </a:r>
          </a:p>
          <a:p>
            <a:pPr algn="r">
              <a:buFontTx/>
              <a:buChar char="-"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Craig 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Houk</a:t>
            </a: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 algn="r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Award-Winning Playwright</a:t>
            </a:r>
          </a:p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Well-crafted realistic characters, superbly written dialogue, tasty conflict and a hopeful finish - what more could you want in a play? Nothing, I say! 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Ruyle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 taps into human experience like an expert, and the result is a gift to any audience. 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Produce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!</a:t>
            </a:r>
          </a:p>
          <a:p>
            <a:pPr marL="0" indent="0">
              <a:buNone/>
            </a:pP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algn="r">
              <a:buFontTx/>
              <a:buChar char="-"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Vivian 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Lermond</a:t>
            </a: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 algn="r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Award-Winning Playwright</a:t>
            </a:r>
          </a:p>
          <a:p>
            <a:pPr marL="0" indent="0">
              <a:buNone/>
            </a:pP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ACCF66-F0E4-40EC-B995-0AD0D957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Development GOALS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1069</TotalTime>
  <Words>316</Words>
  <Application>Microsoft Office PowerPoint</Application>
  <PresentationFormat>Widescreen</PresentationFormat>
  <Paragraphs>45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Baskerville Old Face</vt:lpstr>
      <vt:lpstr>Century Gothic</vt:lpstr>
      <vt:lpstr>Mesh</vt:lpstr>
      <vt:lpstr>Senior Swordplay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688</cp:revision>
  <cp:lastPrinted>2021-10-07T18:52:54Z</cp:lastPrinted>
  <dcterms:created xsi:type="dcterms:W3CDTF">2021-10-06T14:08:05Z</dcterms:created>
  <dcterms:modified xsi:type="dcterms:W3CDTF">2021-10-12T16:24:32Z</dcterms:modified>
</cp:coreProperties>
</file>